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2" d="100"/>
          <a:sy n="72" d="100"/>
        </p:scale>
        <p:origin x="129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vkoushik07/IBM-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vkoushik07/IBM-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vkoushik07/IBM-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vkoushik07/IBM-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vkoushik07/IBM-Data-Science-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vkoushik07/IBM-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vkoushik07/IBM-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3001696" cy="923330"/>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Patnam</a:t>
            </a:r>
            <a:r>
              <a:rPr lang="en-US" dirty="0">
                <a:solidFill>
                  <a:schemeClr val="bg2"/>
                </a:solidFill>
                <a:latin typeface="Abadi"/>
                <a:ea typeface="SF Pro" pitchFamily="2" charset="0"/>
                <a:cs typeface="SF Pro" pitchFamily="2" charset="0"/>
              </a:rPr>
              <a:t> Venkata Koushik</a:t>
            </a:r>
          </a:p>
          <a:p>
            <a:r>
              <a:rPr lang="en-US">
                <a:solidFill>
                  <a:schemeClr val="bg2"/>
                </a:solidFill>
                <a:latin typeface="Abadi"/>
                <a:ea typeface="SF Pro" pitchFamily="2" charset="0"/>
                <a:cs typeface="SF Pro" pitchFamily="2" charset="0"/>
              </a:rPr>
              <a:t>1</a:t>
            </a:r>
            <a:r>
              <a:rPr lang="en-US" baseline="30000">
                <a:solidFill>
                  <a:schemeClr val="bg2"/>
                </a:solidFill>
                <a:latin typeface="Abadi"/>
                <a:ea typeface="SF Pro" pitchFamily="2" charset="0"/>
                <a:cs typeface="SF Pro" pitchFamily="2" charset="0"/>
              </a:rPr>
              <a:t>st</a:t>
            </a:r>
            <a:r>
              <a:rPr lang="en-US">
                <a:solidFill>
                  <a:schemeClr val="bg2"/>
                </a:solidFill>
                <a:latin typeface="Abadi"/>
                <a:ea typeface="SF Pro" pitchFamily="2" charset="0"/>
                <a:cs typeface="SF Pro" pitchFamily="2" charset="0"/>
              </a:rPr>
              <a:t> May 2024</a:t>
            </a:r>
            <a:endParaRPr lang="en-US" dirty="0">
              <a:solidFill>
                <a:schemeClr val="bg2"/>
              </a:solidFill>
              <a:latin typeface="Abadi"/>
              <a:ea typeface="SF Pro" pitchFamily="2" charset="0"/>
              <a:cs typeface="SF Pro" pitchFamily="2" charset="0"/>
            </a:endParaRP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IN" sz="2400" dirty="0">
                <a:hlinkClick r:id="rId3"/>
              </a:rPr>
              <a:t>IBM-Data-Science-Capstone/labs-</a:t>
            </a:r>
            <a:r>
              <a:rPr lang="en-IN" sz="2400" dirty="0" err="1">
                <a:hlinkClick r:id="rId3"/>
              </a:rPr>
              <a:t>jupyter</a:t>
            </a:r>
            <a:r>
              <a:rPr lang="en-IN" sz="2400" dirty="0">
                <a:hlinkClick r:id="rId3"/>
              </a:rPr>
              <a:t>-</a:t>
            </a:r>
            <a:r>
              <a:rPr lang="en-IN" sz="2400" dirty="0" err="1">
                <a:hlinkClick r:id="rId3"/>
              </a:rPr>
              <a:t>spacex</a:t>
            </a:r>
            <a:r>
              <a:rPr lang="en-IN" sz="2400" dirty="0">
                <a:hlinkClick r:id="rId3"/>
              </a:rPr>
              <a:t>-Data </a:t>
            </a:r>
            <a:r>
              <a:rPr lang="en-IN" sz="2400" dirty="0" err="1">
                <a:hlinkClick r:id="rId3"/>
              </a:rPr>
              <a:t>wrangling.ipynb</a:t>
            </a:r>
            <a:r>
              <a:rPr lang="en-IN" sz="2400" dirty="0">
                <a:hlinkClick r:id="rId3"/>
              </a:rPr>
              <a:t> at main · pvkoushik07/IBM-Data-Science-Capstone (github.com)</a:t>
            </a:r>
            <a:endParaRPr lang="en-US" sz="2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IN" sz="2400" dirty="0">
                <a:hlinkClick r:id="rId3"/>
              </a:rPr>
              <a:t>IBM-Data-Science-Capstone/</a:t>
            </a:r>
            <a:r>
              <a:rPr lang="en-IN" sz="2400" dirty="0" err="1">
                <a:hlinkClick r:id="rId3"/>
              </a:rPr>
              <a:t>edadataviz.ipynb</a:t>
            </a:r>
            <a:r>
              <a:rPr lang="en-IN" sz="2400" dirty="0">
                <a:hlinkClick r:id="rId3"/>
              </a:rPr>
              <a:t> at main · pvkoushik07/IBM-Data-Science-Capstone (github.com)</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IN" sz="1600" dirty="0">
                <a:hlinkClick r:id="rId3"/>
              </a:rPr>
              <a:t>IBM-Data-Science-Capstone/</a:t>
            </a:r>
            <a:r>
              <a:rPr lang="en-IN" sz="1600" dirty="0" err="1">
                <a:hlinkClick r:id="rId3"/>
              </a:rPr>
              <a:t>jupyter</a:t>
            </a:r>
            <a:r>
              <a:rPr lang="en-IN" sz="1600" dirty="0">
                <a:hlinkClick r:id="rId3"/>
              </a:rPr>
              <a:t>-labs-</a:t>
            </a:r>
            <a:r>
              <a:rPr lang="en-IN" sz="1600" dirty="0" err="1">
                <a:hlinkClick r:id="rId3"/>
              </a:rPr>
              <a:t>eda</a:t>
            </a:r>
            <a:r>
              <a:rPr lang="en-IN" sz="1600" dirty="0">
                <a:hlinkClick r:id="rId3"/>
              </a:rPr>
              <a:t>-</a:t>
            </a:r>
            <a:r>
              <a:rPr lang="en-IN" sz="1600" dirty="0" err="1">
                <a:hlinkClick r:id="rId3"/>
              </a:rPr>
              <a:t>sql-coursera_sqllite.ipynb</a:t>
            </a:r>
            <a:r>
              <a:rPr lang="en-IN" sz="1600" dirty="0">
                <a:hlinkClick r:id="rId3"/>
              </a:rPr>
              <a:t> at main · pvkoushik07/IBM-Data-Science-Capstone (github.com)</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IN" sz="1600" dirty="0">
                <a:hlinkClick r:id="rId3"/>
              </a:rPr>
              <a:t>IBM-Data-Science-Capstone/spacex_dash_app.py at main · pvkoushik07/IBM-Data-Science-Capstone (github.com)</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IN" sz="2400" dirty="0">
                <a:hlinkClick r:id="rId3"/>
              </a:rPr>
              <a:t>IBM-Data-Science-Capstone/</a:t>
            </a:r>
            <a:r>
              <a:rPr lang="en-IN" sz="2400" dirty="0" err="1">
                <a:hlinkClick r:id="rId3"/>
              </a:rPr>
              <a:t>SpaceX_Machine</a:t>
            </a:r>
            <a:r>
              <a:rPr lang="en-IN" sz="2400" dirty="0">
                <a:hlinkClick r:id="rId3"/>
              </a:rPr>
              <a:t> Learning Prediction_Part_5.ipynb at main · pvkoushik07/IBM-Data-Science-Capstone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70F4749C-7D55-6B59-74D3-83319A754DD6}"/>
              </a:ext>
            </a:extLst>
          </p:cNvPr>
          <p:cNvPicPr>
            <a:picLocks noChangeAspect="1"/>
          </p:cNvPicPr>
          <p:nvPr/>
        </p:nvPicPr>
        <p:blipFill>
          <a:blip r:embed="rId3"/>
          <a:stretch>
            <a:fillRect/>
          </a:stretch>
        </p:blipFill>
        <p:spPr>
          <a:xfrm>
            <a:off x="1835548" y="1297127"/>
            <a:ext cx="8384526" cy="35406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5681DF41-C5BC-5917-3895-FFD8B05D881D}"/>
              </a:ext>
            </a:extLst>
          </p:cNvPr>
          <p:cNvPicPr>
            <a:picLocks noChangeAspect="1"/>
          </p:cNvPicPr>
          <p:nvPr/>
        </p:nvPicPr>
        <p:blipFill>
          <a:blip r:embed="rId3"/>
          <a:stretch>
            <a:fillRect/>
          </a:stretch>
        </p:blipFill>
        <p:spPr>
          <a:xfrm>
            <a:off x="2331394" y="2788864"/>
            <a:ext cx="7529212" cy="12802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7" name="Picture 6">
            <a:extLst>
              <a:ext uri="{FF2B5EF4-FFF2-40B4-BE49-F238E27FC236}">
                <a16:creationId xmlns:a16="http://schemas.microsoft.com/office/drawing/2014/main" id="{AD36032E-5128-0A41-BF1D-665CB5F235C0}"/>
              </a:ext>
            </a:extLst>
          </p:cNvPr>
          <p:cNvPicPr>
            <a:picLocks noChangeAspect="1"/>
          </p:cNvPicPr>
          <p:nvPr/>
        </p:nvPicPr>
        <p:blipFill>
          <a:blip r:embed="rId2"/>
          <a:stretch>
            <a:fillRect/>
          </a:stretch>
        </p:blipFill>
        <p:spPr>
          <a:xfrm>
            <a:off x="5123689" y="2601107"/>
            <a:ext cx="6584098" cy="13793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a:extLst>
              <a:ext uri="{FF2B5EF4-FFF2-40B4-BE49-F238E27FC236}">
                <a16:creationId xmlns:a16="http://schemas.microsoft.com/office/drawing/2014/main" id="{7E636366-1FF0-ACEC-09D8-9105BC730962}"/>
              </a:ext>
            </a:extLst>
          </p:cNvPr>
          <p:cNvPicPr>
            <a:picLocks noChangeAspect="1"/>
          </p:cNvPicPr>
          <p:nvPr/>
        </p:nvPicPr>
        <p:blipFill>
          <a:blip r:embed="rId2"/>
          <a:stretch>
            <a:fillRect/>
          </a:stretch>
        </p:blipFill>
        <p:spPr>
          <a:xfrm>
            <a:off x="2792443" y="3723550"/>
            <a:ext cx="6607113" cy="140982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A6D46900-214C-0BB9-8B29-226625024639}"/>
              </a:ext>
            </a:extLst>
          </p:cNvPr>
          <p:cNvPicPr>
            <a:picLocks noChangeAspect="1"/>
          </p:cNvPicPr>
          <p:nvPr/>
        </p:nvPicPr>
        <p:blipFill>
          <a:blip r:embed="rId2"/>
          <a:stretch>
            <a:fillRect/>
          </a:stretch>
        </p:blipFill>
        <p:spPr>
          <a:xfrm>
            <a:off x="624021" y="2496184"/>
            <a:ext cx="6920031" cy="245385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D79B3FC4-25EA-3F99-E896-88D93F265FB9}"/>
              </a:ext>
            </a:extLst>
          </p:cNvPr>
          <p:cNvPicPr>
            <a:picLocks noChangeAspect="1"/>
          </p:cNvPicPr>
          <p:nvPr/>
        </p:nvPicPr>
        <p:blipFill>
          <a:blip r:embed="rId2"/>
          <a:stretch>
            <a:fillRect/>
          </a:stretch>
        </p:blipFill>
        <p:spPr>
          <a:xfrm>
            <a:off x="1515983" y="3799183"/>
            <a:ext cx="9160034" cy="1828958"/>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7" name="Picture 6">
            <a:extLst>
              <a:ext uri="{FF2B5EF4-FFF2-40B4-BE49-F238E27FC236}">
                <a16:creationId xmlns:a16="http://schemas.microsoft.com/office/drawing/2014/main" id="{1E12A12B-ECA1-7348-72AC-45C30B633725}"/>
              </a:ext>
            </a:extLst>
          </p:cNvPr>
          <p:cNvPicPr>
            <a:picLocks noChangeAspect="1"/>
          </p:cNvPicPr>
          <p:nvPr/>
        </p:nvPicPr>
        <p:blipFill>
          <a:blip r:embed="rId2"/>
          <a:stretch>
            <a:fillRect/>
          </a:stretch>
        </p:blipFill>
        <p:spPr>
          <a:xfrm>
            <a:off x="4933617" y="889471"/>
            <a:ext cx="6687769" cy="482387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083FADEA-EA73-0F06-3339-A9AC85C71DD0}"/>
              </a:ext>
            </a:extLst>
          </p:cNvPr>
          <p:cNvPicPr>
            <a:picLocks noChangeAspect="1"/>
          </p:cNvPicPr>
          <p:nvPr/>
        </p:nvPicPr>
        <p:blipFill>
          <a:blip r:embed="rId2"/>
          <a:stretch>
            <a:fillRect/>
          </a:stretch>
        </p:blipFill>
        <p:spPr>
          <a:xfrm>
            <a:off x="1173723" y="1782981"/>
            <a:ext cx="6047121" cy="3596952"/>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18C82609-90CE-4399-09EF-306C42CEF36D}"/>
              </a:ext>
            </a:extLst>
          </p:cNvPr>
          <p:cNvPicPr>
            <a:picLocks noChangeAspect="1"/>
          </p:cNvPicPr>
          <p:nvPr/>
        </p:nvPicPr>
        <p:blipFill>
          <a:blip r:embed="rId2"/>
          <a:stretch>
            <a:fillRect/>
          </a:stretch>
        </p:blipFill>
        <p:spPr>
          <a:xfrm>
            <a:off x="1432381" y="2819567"/>
            <a:ext cx="9411516" cy="314733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IN" dirty="0">
                <a:hlinkClick r:id="rId3"/>
              </a:rPr>
              <a:t>IBM-Data-Science-Capstone/</a:t>
            </a:r>
            <a:r>
              <a:rPr lang="en-IN" dirty="0" err="1">
                <a:hlinkClick r:id="rId3"/>
              </a:rPr>
              <a:t>jupyter</a:t>
            </a:r>
            <a:r>
              <a:rPr lang="en-IN" dirty="0">
                <a:hlinkClick r:id="rId3"/>
              </a:rPr>
              <a:t>-labs-</a:t>
            </a:r>
            <a:r>
              <a:rPr lang="en-IN" dirty="0" err="1">
                <a:hlinkClick r:id="rId3"/>
              </a:rPr>
              <a:t>spacex</a:t>
            </a:r>
            <a:r>
              <a:rPr lang="en-IN" dirty="0">
                <a:hlinkClick r:id="rId3"/>
              </a:rPr>
              <a:t>-data-collection-</a:t>
            </a:r>
            <a:r>
              <a:rPr lang="en-IN" dirty="0" err="1">
                <a:hlinkClick r:id="rId3"/>
              </a:rPr>
              <a:t>api.ipynb</a:t>
            </a:r>
            <a:r>
              <a:rPr lang="en-IN" dirty="0">
                <a:hlinkClick r:id="rId3"/>
              </a:rPr>
              <a:t> at main · pvkoushik07/IBM-Data-Science-Capstone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IN" sz="1600" dirty="0">
                <a:hlinkClick r:id="rId3"/>
              </a:rPr>
              <a:t>IBM-Data-Science-Capstone/</a:t>
            </a:r>
            <a:r>
              <a:rPr lang="en-IN" sz="1600" dirty="0" err="1">
                <a:hlinkClick r:id="rId3"/>
              </a:rPr>
              <a:t>jupyter</a:t>
            </a:r>
            <a:r>
              <a:rPr lang="en-IN" sz="1600" dirty="0">
                <a:hlinkClick r:id="rId3"/>
              </a:rPr>
              <a:t>-labs-</a:t>
            </a:r>
            <a:r>
              <a:rPr lang="en-IN" sz="1600" dirty="0" err="1">
                <a:hlinkClick r:id="rId3"/>
              </a:rPr>
              <a:t>webscraping.ipynb</a:t>
            </a:r>
            <a:r>
              <a:rPr lang="en-IN" sz="1600" dirty="0">
                <a:hlinkClick r:id="rId3"/>
              </a:rPr>
              <a:t> at main · pvkoushik07/IBM-Data-Science-Capstone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1364</TotalTime>
  <Words>1772</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Koushik P V</cp:lastModifiedBy>
  <cp:revision>201</cp:revision>
  <dcterms:created xsi:type="dcterms:W3CDTF">2021-04-29T18:58:34Z</dcterms:created>
  <dcterms:modified xsi:type="dcterms:W3CDTF">2024-05-01T02:07:49Z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